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2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2" d="100"/>
          <a:sy n="102" d="100"/>
        </p:scale>
        <p:origin x="6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2020/4/14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十三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基督的品格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讲：谦卑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我心里柔和谦卑，你们当负我的轭，学我的样式；这样，你们心里就必得享安息。（太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11:29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基督的谦卑，是基督徒人前最佳的名片。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谦卑非自卑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谦卑？还是自卑？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自表的谦卑 </a:t>
            </a:r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2:20-23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勇于往内里看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骑驴驹的主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耶稣与驴驹</a:t>
            </a:r>
          </a:p>
          <a:p>
            <a:pPr marL="360000" lvl="1" indent="0">
              <a:spcAft>
                <a:spcPts val="1200"/>
              </a:spcAft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谦卑非自卑，基督徒若太自卑，是否仍不明白神旨意？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自表谦卑不好，谦卑者是勇于往内里看的人？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昔日骑驴驹的主，今天仍寻得可骑的驴驹吗？你是否祂的驴驹？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439</TotalTime>
  <Words>194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63</cp:revision>
  <dcterms:created xsi:type="dcterms:W3CDTF">2019-08-02T05:49:04Z</dcterms:created>
  <dcterms:modified xsi:type="dcterms:W3CDTF">2020-04-14T15:24:56Z</dcterms:modified>
</cp:coreProperties>
</file>