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6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2020/4/8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2020/4/8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十二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基督徒的十字架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48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讲：负伤治疗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你们蒙召原是为此；因基督也为你们受过苦，给你们留下榜样，叫你们跟随他的脚踪行。（彼前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2:21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负伤的主生出负伤的门徒。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主医治门徒的个案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多马摸着的伤痕 （约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20:19-31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彼得海边的补课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主啊，是的，你知道我爱你！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保罗指着主夸口 </a:t>
            </a:r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林后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10:15-18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负伤的治疗者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>
              <a:spcAft>
                <a:spcPts val="1200"/>
              </a:spcAft>
            </a:pP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人非孤岛需要别人方具意义，愈能进入别人处境，愈可能彼此得治，离开旷野进入应许地。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0" lvl="1" indent="0">
              <a:buNone/>
            </a:pP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我们在一切患难中，他就安慰我们，叫我们能用神所赐的安慰，去安慰那遭各样患难的人。</a:t>
            </a: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（林后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1:4</a:t>
            </a:r>
            <a:r>
              <a:rPr lang="zh-CN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CN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从圣经见门徒有其不同伤痕，主是如何帮助脱困的？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曾负伤者，真可作为治疗者吗？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保罗是指着主夸口的人，他内里有何伤痕？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从海边再补课的彼得，他一生不忘记的会是什么？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414</TotalTime>
  <Words>310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60</cp:revision>
  <dcterms:created xsi:type="dcterms:W3CDTF">2019-08-02T05:49:04Z</dcterms:created>
  <dcterms:modified xsi:type="dcterms:W3CDTF">2020-04-08T06:00:33Z</dcterms:modified>
</cp:coreProperties>
</file>