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十一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基督的十字架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讲：医治创伤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他被挂在木头上，亲身担当了我们的罪，使我们既然在罪上死，就得以在义上活。因他受的鞭伤，你们便得了医治。（彼前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2:24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救主成了受伤的治疗者。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十架上的钉痕手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所描述的那样： 这些事成了，为要应验经上的话说：‘他的骨头一根也不可折断’ （约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19: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  <a:r>
              <a:rPr lang="en-US" altLang="zh-TW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marL="72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流血使罪得赦免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没有流血，就没有赦罪。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来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 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鞭伤使人得医治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彼前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负伤的治疗者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带着爱支持牧者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十架上的钉痕手，就是让门徒从今以后，懂得为主受苦！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鞭伤使人得医治，受苦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也是疗伤的过程？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带着爱支持牧者，你且会如何实践？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364</TotalTime>
  <Words>256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54</cp:revision>
  <dcterms:created xsi:type="dcterms:W3CDTF">2019-08-02T05:49:04Z</dcterms:created>
  <dcterms:modified xsi:type="dcterms:W3CDTF">2020-03-25T14:59:02Z</dcterms:modified>
</cp:coreProperties>
</file>